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5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88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0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16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7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6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5/27/2022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‹Nº›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70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29" r:id="rId8"/>
    <p:sldLayoutId id="2147483930" r:id="rId9"/>
    <p:sldLayoutId id="2147483931" r:id="rId10"/>
    <p:sldLayoutId id="21474839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49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1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BD934685-DFDF-2878-02F8-3D684049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54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3126F2-8740-AC42-4454-388A4F52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086" y="236341"/>
            <a:ext cx="7978655" cy="920405"/>
          </a:xfrm>
        </p:spPr>
        <p:txBody>
          <a:bodyPr>
            <a:noAutofit/>
          </a:bodyPr>
          <a:lstStyle/>
          <a:p>
            <a:r>
              <a:rPr lang="es-E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PRAETERITA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7619E5-723C-8E51-2E20-CC1D822C5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5" y="1150753"/>
            <a:ext cx="7063739" cy="646331"/>
          </a:xfrm>
        </p:spPr>
        <p:txBody>
          <a:bodyPr>
            <a:normAutofit/>
          </a:bodyPr>
          <a:lstStyle/>
          <a:p>
            <a:r>
              <a:rPr lang="es-ES" sz="4000" b="1" i="1" dirty="0">
                <a:solidFill>
                  <a:srgbClr val="FFFFFF"/>
                </a:solidFill>
              </a:rPr>
              <a:t>Historias del Pasado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A4C17E-BA53-CFB4-6EE4-429E9E599C11}"/>
              </a:ext>
            </a:extLst>
          </p:cNvPr>
          <p:cNvSpPr txBox="1"/>
          <p:nvPr/>
        </p:nvSpPr>
        <p:spPr>
          <a:xfrm>
            <a:off x="345700" y="5609164"/>
            <a:ext cx="60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Alumno: Yosu Litago Albuixech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62252F6-26AE-76AE-C24E-60DDD67B41C1}"/>
              </a:ext>
            </a:extLst>
          </p:cNvPr>
          <p:cNvSpPr txBox="1"/>
          <p:nvPr/>
        </p:nvSpPr>
        <p:spPr>
          <a:xfrm>
            <a:off x="314101" y="6126271"/>
            <a:ext cx="1058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Grado Superior: 2ºDAM (Desarrollo de Aplicaciones Multiplataforma)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EA74A2E-C204-3975-CF18-9AB694CD0C08}"/>
              </a:ext>
            </a:extLst>
          </p:cNvPr>
          <p:cNvSpPr txBox="1"/>
          <p:nvPr/>
        </p:nvSpPr>
        <p:spPr>
          <a:xfrm>
            <a:off x="9246246" y="5621471"/>
            <a:ext cx="288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Fecha: 31 - 05 - 22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310CA8D-9AA0-8534-3361-BF671898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637" y="1793230"/>
            <a:ext cx="7724284" cy="3820748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C7EC82F9-21C4-E831-ED21-1D5C7EBE0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66" y="0"/>
            <a:ext cx="2213634" cy="11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C20091DE-1B90-45B5-422C-40677252C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n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8F6968E-33DC-673B-04CD-3F67A5083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3" descr="Fondo con red tecnológica">
            <a:extLst>
              <a:ext uri="{FF2B5EF4-FFF2-40B4-BE49-F238E27FC236}">
                <a16:creationId xmlns:a16="http://schemas.microsoft.com/office/drawing/2014/main" id="{2B23ACF9-1DC6-6B1A-C087-C4515EBFA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7FC01A1-2267-B475-1ADA-D19C08BD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86" y="349709"/>
            <a:ext cx="2219735" cy="767361"/>
          </a:xfrm>
        </p:spPr>
        <p:txBody>
          <a:bodyPr anchor="b">
            <a:normAutofit/>
          </a:bodyPr>
          <a:lstStyle/>
          <a:p>
            <a:pPr algn="ctr"/>
            <a:r>
              <a:rPr lang="es-ES" sz="4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4C9CD8-9D69-9F67-8021-7CAC7C66A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056" y="1342749"/>
            <a:ext cx="9005597" cy="5289572"/>
          </a:xfrm>
        </p:spPr>
        <p:txBody>
          <a:bodyPr anchor="t">
            <a:normAutofit/>
          </a:bodyPr>
          <a:lstStyle/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FABULAS PRAETERITA?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FABULAS PRATERITA.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Análisis.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Tecnologías Empleadas.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Demo.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Conclusión.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E9A87EC-6B8C-91B4-0980-954817B9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DB586AA6-1423-089C-0EDD-3A46EF1B4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5CFEC99-2108-1482-9D20-63941957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587" y="236341"/>
            <a:ext cx="5463809" cy="951388"/>
          </a:xfrm>
        </p:spPr>
        <p:txBody>
          <a:bodyPr anchor="b">
            <a:normAutofit/>
          </a:bodyPr>
          <a:lstStyle/>
          <a:p>
            <a:pPr algn="ctr"/>
            <a:r>
              <a:rPr lang="es-E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FACF78-0CBC-31AF-B8A3-A27DFF7B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483" y="1187729"/>
            <a:ext cx="10271332" cy="259104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s-ES" sz="6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 proyecto consiste en la creación de una empresa,  llamada </a:t>
            </a:r>
            <a:r>
              <a:rPr lang="es-ES" sz="6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PRATERITA</a:t>
            </a:r>
            <a:r>
              <a:rPr lang="es-ES" sz="6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3F52BC5-DAF2-C5A2-FBAF-76D0B3AA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BD745EB-1363-D2E6-EC12-C63C14A6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87" y="3898154"/>
            <a:ext cx="5444376" cy="264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8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3" descr="Fondo con red tecnológica">
            <a:extLst>
              <a:ext uri="{FF2B5EF4-FFF2-40B4-BE49-F238E27FC236}">
                <a16:creationId xmlns:a16="http://schemas.microsoft.com/office/drawing/2014/main" id="{778B8938-5738-191E-50B0-6FCF5BE87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CDEC400-1563-6BBA-8036-50348F60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919" y="236342"/>
            <a:ext cx="8957821" cy="922631"/>
          </a:xfrm>
        </p:spPr>
        <p:txBody>
          <a:bodyPr anchor="b">
            <a:normAutofit/>
          </a:bodyPr>
          <a:lstStyle/>
          <a:p>
            <a:pPr algn="ctr"/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FABULAS PRAETERITA?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485816-8E41-5AD5-9301-ACBCA0F5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055" y="1282935"/>
            <a:ext cx="10361843" cy="32415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PRATERITA </a:t>
            </a:r>
            <a:r>
              <a:rPr lang="es-E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empresa, destinada y dedicada a asesorar e investigar las civilizaciones antiguas y sus historias / leyendas, mitos, secretos y tesoros.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52B432F-BE85-A61E-A7A8-E62CDE53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6A89C5B-A93D-737B-EB66-7FD97C8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87" y="3898154"/>
            <a:ext cx="5444376" cy="27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1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035C612D-A2BC-65B8-8AA4-22CCBF0C7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46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47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18B77D6-2239-3CE5-9163-FA5420B23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42" y="236341"/>
            <a:ext cx="8518261" cy="921289"/>
          </a:xfrm>
        </p:spPr>
        <p:txBody>
          <a:bodyPr anchor="b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FABULAS PRAETERITA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5036B0-172F-F2D8-0F9B-102D62CD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463" y="1267743"/>
            <a:ext cx="9612473" cy="407768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3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PRATERITA </a:t>
            </a:r>
            <a:r>
              <a:rPr lang="es-E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empresa, destinada y dedicada a asesorar y a ayudar, a través de nuestros trabajadores, expertos, investigadores, tecnologías y maquinarias, a cualquier país, gobierno, empresa, </a:t>
            </a:r>
            <a:r>
              <a:rPr lang="es-E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s-E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que este interesado/a, independientemente de su poder adquisitivo, en investigar las civilizaciones antiguas y sus historias / leyendas, mitos, secretos y tesoros.</a:t>
            </a: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7D2D9B31-E506-8251-B3C7-9BC54B2C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E4808A55-1B66-051F-1ECF-E8AFEBF8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04" y="5454198"/>
            <a:ext cx="2473342" cy="11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3B360A14-4DA4-5659-B53E-9B273BBB99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Video Análisis de la empresa">
            <a:hlinkClick r:id="" action="ppaction://media"/>
            <a:extLst>
              <a:ext uri="{FF2B5EF4-FFF2-40B4-BE49-F238E27FC236}">
                <a16:creationId xmlns:a16="http://schemas.microsoft.com/office/drawing/2014/main" id="{A344A325-3DF2-A6FC-3581-E9A9F2E804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A402DD01-EC80-7FF4-27CE-ADFB42AE6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-1526" y="0"/>
            <a:ext cx="12188951" cy="685800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7026309-D3F3-A986-7628-C4A2FE0D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22" y="236342"/>
            <a:ext cx="5782804" cy="92263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Tecnologías Empleadas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EB2D01A-E445-B055-80ED-8B4DA3AF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5159" cy="1158973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2C11FC1-AD87-EC6E-EB58-FDF4D1F13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46" y="1234644"/>
            <a:ext cx="1361260" cy="132098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BAF7DCB-2AC9-C2C2-5A56-F1574027B160}"/>
              </a:ext>
            </a:extLst>
          </p:cNvPr>
          <p:cNvSpPr txBox="1"/>
          <p:nvPr/>
        </p:nvSpPr>
        <p:spPr>
          <a:xfrm>
            <a:off x="2142017" y="2586605"/>
            <a:ext cx="72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Trello</a:t>
            </a:r>
          </a:p>
        </p:txBody>
      </p:sp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1B3954C4-5A85-3DDB-7461-5709BFB0B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01" y="1200531"/>
            <a:ext cx="1937782" cy="1323943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1C8B8D3-8DDB-DAA9-8662-F9DC2E5208E0}"/>
              </a:ext>
            </a:extLst>
          </p:cNvPr>
          <p:cNvSpPr txBox="1"/>
          <p:nvPr/>
        </p:nvSpPr>
        <p:spPr>
          <a:xfrm>
            <a:off x="3679153" y="2586605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</a:p>
        </p:txBody>
      </p:sp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F80BE8BF-CEAB-BA06-36CB-B4E053C91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39" y="1234645"/>
            <a:ext cx="1937782" cy="132394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537B7291-6F59-08C6-2C03-E5CAC388CE23}"/>
              </a:ext>
            </a:extLst>
          </p:cNvPr>
          <p:cNvSpPr txBox="1"/>
          <p:nvPr/>
        </p:nvSpPr>
        <p:spPr>
          <a:xfrm>
            <a:off x="5956001" y="2586605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FlexyGo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Imagen 29" descr="Logotipo, Icono&#10;&#10;Descripción generada automáticamente">
            <a:extLst>
              <a:ext uri="{FF2B5EF4-FFF2-40B4-BE49-F238E27FC236}">
                <a16:creationId xmlns:a16="http://schemas.microsoft.com/office/drawing/2014/main" id="{E4EF5CAB-FA93-F4E1-A952-4D843C27EE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27" y="1262663"/>
            <a:ext cx="1848739" cy="1323942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4A750682-B44A-709C-D63A-68480DC768FE}"/>
              </a:ext>
            </a:extLst>
          </p:cNvPr>
          <p:cNvSpPr txBox="1"/>
          <p:nvPr/>
        </p:nvSpPr>
        <p:spPr>
          <a:xfrm>
            <a:off x="8140567" y="2586605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</a:p>
        </p:txBody>
      </p:sp>
      <p:pic>
        <p:nvPicPr>
          <p:cNvPr id="32" name="Imagen 31" descr="Icono&#10;&#10;Descripción generada automáticamente">
            <a:extLst>
              <a:ext uri="{FF2B5EF4-FFF2-40B4-BE49-F238E27FC236}">
                <a16:creationId xmlns:a16="http://schemas.microsoft.com/office/drawing/2014/main" id="{49898B4C-680A-4835-4431-E4380DE75A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09" y="3044381"/>
            <a:ext cx="1612348" cy="1471173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D9CD808F-FF43-22F4-E0E9-0440260ACCE9}"/>
              </a:ext>
            </a:extLst>
          </p:cNvPr>
          <p:cNvSpPr txBox="1"/>
          <p:nvPr/>
        </p:nvSpPr>
        <p:spPr>
          <a:xfrm>
            <a:off x="1632349" y="4537071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Axure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</a:t>
            </a:r>
          </a:p>
        </p:txBody>
      </p:sp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B36D68E5-6A5F-D1C9-FF9C-7977A40D1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577" y="3193989"/>
            <a:ext cx="2360135" cy="1321566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1AB6284D-4109-0DCC-3407-A7537591491C}"/>
              </a:ext>
            </a:extLst>
          </p:cNvPr>
          <p:cNvSpPr txBox="1"/>
          <p:nvPr/>
        </p:nvSpPr>
        <p:spPr>
          <a:xfrm>
            <a:off x="8123527" y="4537071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</a:t>
            </a:r>
          </a:p>
        </p:txBody>
      </p:sp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5F083296-F3A2-D021-9E84-EC51999F5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38" y="4906403"/>
            <a:ext cx="1361261" cy="1314950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FA6E69F0-255D-B6C3-C230-B9C3F4198791}"/>
              </a:ext>
            </a:extLst>
          </p:cNvPr>
          <p:cNvSpPr txBox="1"/>
          <p:nvPr/>
        </p:nvSpPr>
        <p:spPr>
          <a:xfrm>
            <a:off x="1555206" y="6252326"/>
            <a:ext cx="196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</a:t>
            </a:r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341F2407-93D0-867E-F5F5-1BBABF67F3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6" y="4861558"/>
            <a:ext cx="2159400" cy="1326289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56FC445F-8A71-2857-4C59-CDF461808BCE}"/>
              </a:ext>
            </a:extLst>
          </p:cNvPr>
          <p:cNvSpPr txBox="1"/>
          <p:nvPr/>
        </p:nvSpPr>
        <p:spPr>
          <a:xfrm>
            <a:off x="4828885" y="6240886"/>
            <a:ext cx="196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Native</a:t>
            </a:r>
          </a:p>
        </p:txBody>
      </p:sp>
      <p:pic>
        <p:nvPicPr>
          <p:cNvPr id="52" name="Imagen 51" descr="Icono&#10;&#10;Descripción generada automáticamente">
            <a:extLst>
              <a:ext uri="{FF2B5EF4-FFF2-40B4-BE49-F238E27FC236}">
                <a16:creationId xmlns:a16="http://schemas.microsoft.com/office/drawing/2014/main" id="{B9C85ECE-3F5E-A2AA-A505-C0B917DC5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18" y="4899758"/>
            <a:ext cx="1981673" cy="1288089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2D6C5FCE-43F1-4941-CA1D-14657D4D34D8}"/>
              </a:ext>
            </a:extLst>
          </p:cNvPr>
          <p:cNvSpPr txBox="1"/>
          <p:nvPr/>
        </p:nvSpPr>
        <p:spPr>
          <a:xfrm>
            <a:off x="8040018" y="6221353"/>
            <a:ext cx="196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</a:t>
            </a:r>
          </a:p>
        </p:txBody>
      </p:sp>
    </p:spTree>
    <p:extLst>
      <p:ext uri="{BB962C8B-B14F-4D97-AF65-F5344CB8AC3E}">
        <p14:creationId xmlns:p14="http://schemas.microsoft.com/office/powerpoint/2010/main" val="126647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C49F5191-365D-0B4A-4D01-D431B392C4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-1" b="34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34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5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Video de la Página Web de la empresa">
            <a:hlinkClick r:id="" action="ppaction://media"/>
            <a:extLst>
              <a:ext uri="{FF2B5EF4-FFF2-40B4-BE49-F238E27FC236}">
                <a16:creationId xmlns:a16="http://schemas.microsoft.com/office/drawing/2014/main" id="{476E6796-8647-1312-CEF8-A1CB30530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7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1F0F9A91-C136-8797-B412-350D19C5C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BDFA83E-0B19-2579-6706-0ECBDB04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339" y="236341"/>
            <a:ext cx="3833569" cy="922632"/>
          </a:xfrm>
        </p:spPr>
        <p:txBody>
          <a:bodyPr anchor="b">
            <a:normAutofit/>
          </a:bodyPr>
          <a:lstStyle/>
          <a:p>
            <a:pPr algn="ctr"/>
            <a:r>
              <a:rPr lang="es-ES" sz="6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8733C1-B547-C770-E1C5-62AFD90A1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177" y="1395304"/>
            <a:ext cx="8679891" cy="14293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resumen, </a:t>
            </a:r>
            <a:r>
              <a:rPr lang="es-E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PRAETERITA </a:t>
            </a:r>
            <a:r>
              <a:rPr lang="es-E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empresa que dará la bienvenida a todas las personas, que les guste saber mas y estén interesados / as, en investigar y saber mas cosas sobre las civilizaciones de la antigüedad.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A87F08E3-97B0-5CB4-23EA-28D8B13A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5157" cy="115897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EAE18A-8E57-76A1-9734-4C61BBF99AE4}"/>
              </a:ext>
            </a:extLst>
          </p:cNvPr>
          <p:cNvSpPr txBox="1"/>
          <p:nvPr/>
        </p:nvSpPr>
        <p:spPr>
          <a:xfrm>
            <a:off x="5309249" y="2825828"/>
            <a:ext cx="1819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4E7A892-834A-2EC9-E437-4D286EE4C6AE}"/>
              </a:ext>
            </a:extLst>
          </p:cNvPr>
          <p:cNvSpPr txBox="1"/>
          <p:nvPr/>
        </p:nvSpPr>
        <p:spPr>
          <a:xfrm>
            <a:off x="4973802" y="4701405"/>
            <a:ext cx="224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Página Web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8873A60-9A68-AF61-DFAE-20D2640B9A50}"/>
              </a:ext>
            </a:extLst>
          </p:cNvPr>
          <p:cNvSpPr txBox="1"/>
          <p:nvPr/>
        </p:nvSpPr>
        <p:spPr>
          <a:xfrm>
            <a:off x="984755" y="3455647"/>
            <a:ext cx="518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yolial@floridauniversitaria.es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84E549-92D0-7FB3-38F9-388CD8C13CE0}"/>
              </a:ext>
            </a:extLst>
          </p:cNvPr>
          <p:cNvSpPr txBox="1"/>
          <p:nvPr/>
        </p:nvSpPr>
        <p:spPr>
          <a:xfrm>
            <a:off x="6290824" y="3455928"/>
            <a:ext cx="461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yoo55555yoo@gmail.com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73C3795-28EA-A50F-1F68-405E3851C192}"/>
              </a:ext>
            </a:extLst>
          </p:cNvPr>
          <p:cNvSpPr txBox="1"/>
          <p:nvPr/>
        </p:nvSpPr>
        <p:spPr>
          <a:xfrm>
            <a:off x="3952801" y="4062684"/>
            <a:ext cx="428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yosu1230@hotmail.com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F7AE3-0ABB-FD72-58E4-38126BB4C52E}"/>
              </a:ext>
            </a:extLst>
          </p:cNvPr>
          <p:cNvSpPr txBox="1"/>
          <p:nvPr/>
        </p:nvSpPr>
        <p:spPr>
          <a:xfrm>
            <a:off x="427469" y="5286180"/>
            <a:ext cx="117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s-ES" altLang="es-ES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https://github.com/yolial22/yosulitago_2022_2-DAM/tree/master/ProjecteFinal%20-%20Pagina%20Web/projectefinal 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D820C1D-8BDA-99D8-D541-7C98825B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2" y="5708620"/>
            <a:ext cx="2353915" cy="11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14745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273</Words>
  <Application>Microsoft Office PowerPoint</Application>
  <PresentationFormat>Panorámica</PresentationFormat>
  <Paragraphs>37</Paragraphs>
  <Slides>10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Nova</vt:lpstr>
      <vt:lpstr>ConfettiVTI</vt:lpstr>
      <vt:lpstr>FABULAS PRAETERITA</vt:lpstr>
      <vt:lpstr>INDEX</vt:lpstr>
      <vt:lpstr>INTRODUCCIÓN</vt:lpstr>
      <vt:lpstr>¿Qué es FABULAS PRAETERITA?</vt:lpstr>
      <vt:lpstr>Descripción de FABULAS PRAETERITA</vt:lpstr>
      <vt:lpstr>Presentación de PowerPoint</vt:lpstr>
      <vt:lpstr>Tecnologías Empleadas</vt:lpstr>
      <vt:lpstr>Presentación de PowerPoint</vt:lpstr>
      <vt:lpstr>Conclusión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FABULAS PRAETERITA</dc:title>
  <dc:creator>YOSU LITAGO ALBUIXECH</dc:creator>
  <cp:lastModifiedBy>YOSU LITAGO ALBUIXECH</cp:lastModifiedBy>
  <cp:revision>11</cp:revision>
  <dcterms:created xsi:type="dcterms:W3CDTF">2022-05-21T05:17:29Z</dcterms:created>
  <dcterms:modified xsi:type="dcterms:W3CDTF">2022-01-09T08:09:10Z</dcterms:modified>
</cp:coreProperties>
</file>